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21"/>
  </p:notesMasterIdLst>
  <p:sldIdLst>
    <p:sldId id="323" r:id="rId5"/>
    <p:sldId id="263" r:id="rId6"/>
    <p:sldId id="299" r:id="rId7"/>
    <p:sldId id="319" r:id="rId8"/>
    <p:sldId id="312" r:id="rId9"/>
    <p:sldId id="313" r:id="rId10"/>
    <p:sldId id="314" r:id="rId11"/>
    <p:sldId id="315" r:id="rId12"/>
    <p:sldId id="316" r:id="rId13"/>
    <p:sldId id="303" r:id="rId14"/>
    <p:sldId id="317" r:id="rId15"/>
    <p:sldId id="321" r:id="rId16"/>
    <p:sldId id="318" r:id="rId17"/>
    <p:sldId id="322" r:id="rId18"/>
    <p:sldId id="311" r:id="rId19"/>
    <p:sldId id="270" r:id="rId2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Colby StBlk" pitchFamily="2" charset="77"/>
      <p:bold r:id="rId28"/>
    </p:embeddedFont>
    <p:embeddedFont>
      <p:font typeface="Rubik" pitchFamily="2" charset="-79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CA5E"/>
    <a:srgbClr val="12375A"/>
    <a:srgbClr val="ED9838"/>
    <a:srgbClr val="E53C30"/>
    <a:srgbClr val="669051"/>
    <a:srgbClr val="E36729"/>
    <a:srgbClr val="D9443C"/>
    <a:srgbClr val="00B1C2"/>
    <a:srgbClr val="3A53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7DBBE7-A757-9F45-8C6B-F1A3A517E2F8}" v="218" dt="2023-01-06T16:15:48.0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80204" autoAdjust="0"/>
  </p:normalViewPr>
  <p:slideViewPr>
    <p:cSldViewPr snapToGrid="0">
      <p:cViewPr varScale="1">
        <p:scale>
          <a:sx n="101" d="100"/>
          <a:sy n="101" d="100"/>
        </p:scale>
        <p:origin x="12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0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ave" userId="4087b8b8-337e-4db3-87c5-56598d9a69c0" providerId="ADAL" clId="{DE7DBBE7-A757-9F45-8C6B-F1A3A517E2F8}"/>
    <pc:docChg chg="undo custSel modSld">
      <pc:chgData name="James Cave" userId="4087b8b8-337e-4db3-87c5-56598d9a69c0" providerId="ADAL" clId="{DE7DBBE7-A757-9F45-8C6B-F1A3A517E2F8}" dt="2023-01-06T16:16:40.519" v="297" actId="207"/>
      <pc:docMkLst>
        <pc:docMk/>
      </pc:docMkLst>
      <pc:sldChg chg="modSp">
        <pc:chgData name="James Cave" userId="4087b8b8-337e-4db3-87c5-56598d9a69c0" providerId="ADAL" clId="{DE7DBBE7-A757-9F45-8C6B-F1A3A517E2F8}" dt="2023-01-06T16:07:09.360" v="2" actId="167"/>
        <pc:sldMkLst>
          <pc:docMk/>
          <pc:sldMk cId="3500972375" sldId="317"/>
        </pc:sldMkLst>
        <pc:picChg chg="mod">
          <ac:chgData name="James Cave" userId="4087b8b8-337e-4db3-87c5-56598d9a69c0" providerId="ADAL" clId="{DE7DBBE7-A757-9F45-8C6B-F1A3A517E2F8}" dt="2023-01-06T16:07:09.360" v="2" actId="167"/>
          <ac:picMkLst>
            <pc:docMk/>
            <pc:sldMk cId="3500972375" sldId="317"/>
            <ac:picMk id="2" creationId="{00000000-0000-0000-0000-000000000000}"/>
          </ac:picMkLst>
        </pc:picChg>
      </pc:sldChg>
      <pc:sldChg chg="modSp mod">
        <pc:chgData name="James Cave" userId="4087b8b8-337e-4db3-87c5-56598d9a69c0" providerId="ADAL" clId="{DE7DBBE7-A757-9F45-8C6B-F1A3A517E2F8}" dt="2023-01-06T16:06:29.087" v="1" actId="732"/>
        <pc:sldMkLst>
          <pc:docMk/>
          <pc:sldMk cId="2438261375" sldId="319"/>
        </pc:sldMkLst>
        <pc:picChg chg="mod modCrop">
          <ac:chgData name="James Cave" userId="4087b8b8-337e-4db3-87c5-56598d9a69c0" providerId="ADAL" clId="{DE7DBBE7-A757-9F45-8C6B-F1A3A517E2F8}" dt="2023-01-06T16:06:29.087" v="1" actId="732"/>
          <ac:picMkLst>
            <pc:docMk/>
            <pc:sldMk cId="2438261375" sldId="319"/>
            <ac:picMk id="8" creationId="{00000000-0000-0000-0000-000000000000}"/>
          </ac:picMkLst>
        </pc:picChg>
      </pc:sldChg>
      <pc:sldChg chg="addSp delSp modSp mod">
        <pc:chgData name="James Cave" userId="4087b8b8-337e-4db3-87c5-56598d9a69c0" providerId="ADAL" clId="{DE7DBBE7-A757-9F45-8C6B-F1A3A517E2F8}" dt="2023-01-06T16:16:40.519" v="297" actId="207"/>
        <pc:sldMkLst>
          <pc:docMk/>
          <pc:sldMk cId="301591517" sldId="322"/>
        </pc:sldMkLst>
        <pc:spChg chg="mod">
          <ac:chgData name="James Cave" userId="4087b8b8-337e-4db3-87c5-56598d9a69c0" providerId="ADAL" clId="{DE7DBBE7-A757-9F45-8C6B-F1A3A517E2F8}" dt="2023-01-06T16:16:10.760" v="285" actId="207"/>
          <ac:spMkLst>
            <pc:docMk/>
            <pc:sldMk cId="301591517" sldId="322"/>
            <ac:spMk id="6" creationId="{00000000-0000-0000-0000-000000000000}"/>
          </ac:spMkLst>
        </pc:spChg>
        <pc:spChg chg="mod">
          <ac:chgData name="James Cave" userId="4087b8b8-337e-4db3-87c5-56598d9a69c0" providerId="ADAL" clId="{DE7DBBE7-A757-9F45-8C6B-F1A3A517E2F8}" dt="2023-01-06T16:16:14.523" v="286" actId="207"/>
          <ac:spMkLst>
            <pc:docMk/>
            <pc:sldMk cId="301591517" sldId="322"/>
            <ac:spMk id="8" creationId="{00000000-0000-0000-0000-000000000000}"/>
          </ac:spMkLst>
        </pc:spChg>
        <pc:spChg chg="mod">
          <ac:chgData name="James Cave" userId="4087b8b8-337e-4db3-87c5-56598d9a69c0" providerId="ADAL" clId="{DE7DBBE7-A757-9F45-8C6B-F1A3A517E2F8}" dt="2023-01-06T16:16:16.624" v="287" actId="207"/>
          <ac:spMkLst>
            <pc:docMk/>
            <pc:sldMk cId="301591517" sldId="322"/>
            <ac:spMk id="11" creationId="{00000000-0000-0000-0000-000000000000}"/>
          </ac:spMkLst>
        </pc:spChg>
        <pc:spChg chg="mod">
          <ac:chgData name="James Cave" userId="4087b8b8-337e-4db3-87c5-56598d9a69c0" providerId="ADAL" clId="{DE7DBBE7-A757-9F45-8C6B-F1A3A517E2F8}" dt="2023-01-06T16:16:36.032" v="295" actId="207"/>
          <ac:spMkLst>
            <pc:docMk/>
            <pc:sldMk cId="301591517" sldId="322"/>
            <ac:spMk id="13" creationId="{00000000-0000-0000-0000-000000000000}"/>
          </ac:spMkLst>
        </pc:spChg>
        <pc:spChg chg="mod">
          <ac:chgData name="James Cave" userId="4087b8b8-337e-4db3-87c5-56598d9a69c0" providerId="ADAL" clId="{DE7DBBE7-A757-9F45-8C6B-F1A3A517E2F8}" dt="2023-01-06T16:16:38.058" v="296" actId="207"/>
          <ac:spMkLst>
            <pc:docMk/>
            <pc:sldMk cId="301591517" sldId="322"/>
            <ac:spMk id="15" creationId="{00000000-0000-0000-0000-000000000000}"/>
          </ac:spMkLst>
        </pc:spChg>
        <pc:spChg chg="mod">
          <ac:chgData name="James Cave" userId="4087b8b8-337e-4db3-87c5-56598d9a69c0" providerId="ADAL" clId="{DE7DBBE7-A757-9F45-8C6B-F1A3A517E2F8}" dt="2023-01-06T16:16:40.519" v="297" actId="207"/>
          <ac:spMkLst>
            <pc:docMk/>
            <pc:sldMk cId="301591517" sldId="322"/>
            <ac:spMk id="17" creationId="{00000000-0000-0000-0000-000000000000}"/>
          </ac:spMkLst>
        </pc:spChg>
        <pc:spChg chg="mod">
          <ac:chgData name="James Cave" userId="4087b8b8-337e-4db3-87c5-56598d9a69c0" providerId="ADAL" clId="{DE7DBBE7-A757-9F45-8C6B-F1A3A517E2F8}" dt="2023-01-06T16:16:00.821" v="284" actId="692"/>
          <ac:spMkLst>
            <pc:docMk/>
            <pc:sldMk cId="301591517" sldId="322"/>
            <ac:spMk id="18" creationId="{00000000-0000-0000-0000-000000000000}"/>
          </ac:spMkLst>
        </pc:spChg>
        <pc:spChg chg="add del mod">
          <ac:chgData name="James Cave" userId="4087b8b8-337e-4db3-87c5-56598d9a69c0" providerId="ADAL" clId="{DE7DBBE7-A757-9F45-8C6B-F1A3A517E2F8}" dt="2023-01-06T16:15:56.475" v="283" actId="478"/>
          <ac:spMkLst>
            <pc:docMk/>
            <pc:sldMk cId="301591517" sldId="322"/>
            <ac:spMk id="26" creationId="{C3EFD925-786F-3E96-3CB0-1E7A21698D36}"/>
          </ac:spMkLst>
        </pc:spChg>
        <pc:grpChg chg="add del mod">
          <ac:chgData name="James Cave" userId="4087b8b8-337e-4db3-87c5-56598d9a69c0" providerId="ADAL" clId="{DE7DBBE7-A757-9F45-8C6B-F1A3A517E2F8}" dt="2023-01-06T16:08:18.861" v="21" actId="1035"/>
          <ac:grpSpMkLst>
            <pc:docMk/>
            <pc:sldMk cId="301591517" sldId="322"/>
            <ac:grpSpMk id="24" creationId="{00000000-0000-0000-0000-000000000000}"/>
          </ac:grpSpMkLst>
        </pc:grpChg>
        <pc:picChg chg="mod modCrop">
          <ac:chgData name="James Cave" userId="4087b8b8-337e-4db3-87c5-56598d9a69c0" providerId="ADAL" clId="{DE7DBBE7-A757-9F45-8C6B-F1A3A517E2F8}" dt="2023-01-06T16:16:31.738" v="294" actId="1076"/>
          <ac:picMkLst>
            <pc:docMk/>
            <pc:sldMk cId="301591517" sldId="322"/>
            <ac:picMk id="2" creationId="{00000000-0000-0000-0000-000000000000}"/>
          </ac:picMkLst>
        </pc:picChg>
        <pc:picChg chg="mod">
          <ac:chgData name="James Cave" userId="4087b8b8-337e-4db3-87c5-56598d9a69c0" providerId="ADAL" clId="{DE7DBBE7-A757-9F45-8C6B-F1A3A517E2F8}" dt="2023-01-06T16:14:52.437" v="226"/>
          <ac:picMkLst>
            <pc:docMk/>
            <pc:sldMk cId="301591517" sldId="322"/>
            <ac:picMk id="5" creationId="{00000000-0000-0000-0000-000000000000}"/>
          </ac:picMkLst>
        </pc:picChg>
        <pc:picChg chg="mod">
          <ac:chgData name="James Cave" userId="4087b8b8-337e-4db3-87c5-56598d9a69c0" providerId="ADAL" clId="{DE7DBBE7-A757-9F45-8C6B-F1A3A517E2F8}" dt="2023-01-06T16:16:28.944" v="293" actId="1076"/>
          <ac:picMkLst>
            <pc:docMk/>
            <pc:sldMk cId="301591517" sldId="322"/>
            <ac:picMk id="9" creationId="{00000000-0000-0000-0000-000000000000}"/>
          </ac:picMkLst>
        </pc:picChg>
        <pc:picChg chg="mod modCrop">
          <ac:chgData name="James Cave" userId="4087b8b8-337e-4db3-87c5-56598d9a69c0" providerId="ADAL" clId="{DE7DBBE7-A757-9F45-8C6B-F1A3A517E2F8}" dt="2023-01-06T16:15:08.662" v="261"/>
          <ac:picMkLst>
            <pc:docMk/>
            <pc:sldMk cId="301591517" sldId="322"/>
            <ac:picMk id="12" creationId="{00000000-0000-0000-0000-000000000000}"/>
          </ac:picMkLst>
        </pc:picChg>
        <pc:picChg chg="mod modCrop">
          <ac:chgData name="James Cave" userId="4087b8b8-337e-4db3-87c5-56598d9a69c0" providerId="ADAL" clId="{DE7DBBE7-A757-9F45-8C6B-F1A3A517E2F8}" dt="2023-01-06T16:15:18.129" v="271"/>
          <ac:picMkLst>
            <pc:docMk/>
            <pc:sldMk cId="301591517" sldId="322"/>
            <ac:picMk id="14" creationId="{00000000-0000-0000-0000-000000000000}"/>
          </ac:picMkLst>
        </pc:picChg>
        <pc:picChg chg="mod modCrop">
          <ac:chgData name="James Cave" userId="4087b8b8-337e-4db3-87c5-56598d9a69c0" providerId="ADAL" clId="{DE7DBBE7-A757-9F45-8C6B-F1A3A517E2F8}" dt="2023-01-06T16:15:25.028" v="278"/>
          <ac:picMkLst>
            <pc:docMk/>
            <pc:sldMk cId="301591517" sldId="322"/>
            <ac:picMk id="16" creationId="{00000000-0000-0000-0000-000000000000}"/>
          </ac:picMkLst>
        </pc:picChg>
        <pc:cxnChg chg="mod">
          <ac:chgData name="James Cave" userId="4087b8b8-337e-4db3-87c5-56598d9a69c0" providerId="ADAL" clId="{DE7DBBE7-A757-9F45-8C6B-F1A3A517E2F8}" dt="2023-01-06T16:16:00.821" v="284" actId="692"/>
          <ac:cxnSpMkLst>
            <pc:docMk/>
            <pc:sldMk cId="301591517" sldId="322"/>
            <ac:cxnSpMk id="20" creationId="{00000000-0000-0000-0000-000000000000}"/>
          </ac:cxnSpMkLst>
        </pc:cxnChg>
        <pc:cxnChg chg="add del mod">
          <ac:chgData name="James Cave" userId="4087b8b8-337e-4db3-87c5-56598d9a69c0" providerId="ADAL" clId="{DE7DBBE7-A757-9F45-8C6B-F1A3A517E2F8}" dt="2023-01-06T16:16:00.821" v="284" actId="692"/>
          <ac:cxnSpMkLst>
            <pc:docMk/>
            <pc:sldMk cId="301591517" sldId="322"/>
            <ac:cxnSpMk id="21" creationId="{00000000-0000-0000-0000-000000000000}"/>
          </ac:cxnSpMkLst>
        </pc:cxnChg>
        <pc:cxnChg chg="mod">
          <ac:chgData name="James Cave" userId="4087b8b8-337e-4db3-87c5-56598d9a69c0" providerId="ADAL" clId="{DE7DBBE7-A757-9F45-8C6B-F1A3A517E2F8}" dt="2023-01-06T16:16:00.821" v="284" actId="692"/>
          <ac:cxnSpMkLst>
            <pc:docMk/>
            <pc:sldMk cId="301591517" sldId="322"/>
            <ac:cxnSpMk id="23" creationId="{00000000-0000-0000-0000-000000000000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59758-1DD2-4C2A-A587-A7F6993F2E36}" type="datetimeFigureOut">
              <a:rPr lang="en-GB" smtClean="0"/>
              <a:t>06/01/2023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15AB1-383C-469D-A6A1-D3806A4751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9493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SCIAF is the Scottish Catholic International Aid Fund.</a:t>
            </a:r>
            <a:r>
              <a:rPr lang="en-GB" baseline="0" dirty="0"/>
              <a:t> They</a:t>
            </a:r>
            <a:r>
              <a:rPr lang="en-GB" dirty="0"/>
              <a:t> are part of the Catholic Church here in Scotland. They help</a:t>
            </a:r>
            <a:r>
              <a:rPr lang="en-GB" baseline="0" dirty="0"/>
              <a:t> communities in some of the poorest parts of the world. 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6252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</a:t>
            </a:r>
            <a:r>
              <a:rPr lang="en-GB" baseline="0" dirty="0"/>
              <a:t> friends like to play in their mud kitchen, making pretend pies.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06215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61907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0326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Gertrude has drawn a comic strip showing activities in her daily life. 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the pupils to draw activities from their daily lives.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2555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Let us pray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FF34-7F80-43E5-B606-4EC82639839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603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 Lent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SCIAF ask people to take part in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 WEE BOX, BIG CHANGE appeal by donating money and by offering up prayers for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our brothers and sisters around the world.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72163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We’re going to look at a</a:t>
            </a:r>
            <a:r>
              <a:rPr lang="en-GB" baseline="0" dirty="0"/>
              <a:t> day in the life of Gertrude, from Zambia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5764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Gertrude is 8 years old. She lives with her Grandma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her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sister and two brothers. 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6411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9656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340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64727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5084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1966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56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805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97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8213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166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465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87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28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235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167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66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58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90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1.pn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12" Type="http://schemas.microsoft.com/office/2007/relationships/hdphoto" Target="../media/hdphoto4.wdp"/><Relationship Id="rId2" Type="http://schemas.openxmlformats.org/officeDocument/2006/relationships/notesSlide" Target="../notesSlides/notesSlide13.xml"/><Relationship Id="rId16" Type="http://schemas.microsoft.com/office/2007/relationships/hdphoto" Target="../media/hdphoto6.wdp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5" Type="http://schemas.openxmlformats.org/officeDocument/2006/relationships/image" Target="../media/image22.png"/><Relationship Id="rId10" Type="http://schemas.microsoft.com/office/2007/relationships/hdphoto" Target="../media/hdphoto3.wdp"/><Relationship Id="rId4" Type="http://schemas.openxmlformats.org/officeDocument/2006/relationships/image" Target="../media/image2.emf"/><Relationship Id="rId9" Type="http://schemas.openxmlformats.org/officeDocument/2006/relationships/image" Target="../media/image19.png"/><Relationship Id="rId14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D7D89F6-AD14-FDC4-086E-2D0A937A1C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0"/>
            <a:ext cx="9143998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B872-87BB-65A3-4C1D-E5740F3455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292287" y="446512"/>
            <a:ext cx="1522331" cy="5511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5019E1-FEAC-D643-9368-E4C7CB871B59}"/>
              </a:ext>
            </a:extLst>
          </p:cNvPr>
          <p:cNvSpPr txBox="1"/>
          <p:nvPr/>
        </p:nvSpPr>
        <p:spPr>
          <a:xfrm>
            <a:off x="391886" y="5371604"/>
            <a:ext cx="4299857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Day in the life</a:t>
            </a:r>
          </a:p>
          <a:p>
            <a:r>
              <a:rPr lang="en-GB" sz="16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Gertrude, Zambia</a:t>
            </a:r>
          </a:p>
        </p:txBody>
      </p:sp>
      <p:pic>
        <p:nvPicPr>
          <p:cNvPr id="12" name="Picture 11" descr="Shape, arrow&#10;&#10;Description automatically generated">
            <a:extLst>
              <a:ext uri="{FF2B5EF4-FFF2-40B4-BE49-F238E27FC236}">
                <a16:creationId xmlns:a16="http://schemas.microsoft.com/office/drawing/2014/main" id="{9070D7F7-1AAF-1E8C-15A3-3AC3295E54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3124" y="4862439"/>
            <a:ext cx="2355272" cy="235527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F55963-DCBA-8C77-9420-BDADC27B6648}"/>
              </a:ext>
            </a:extLst>
          </p:cNvPr>
          <p:cNvSpPr txBox="1"/>
          <p:nvPr/>
        </p:nvSpPr>
        <p:spPr>
          <a:xfrm>
            <a:off x="7144845" y="4302671"/>
            <a:ext cx="177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Gift and Gertrude, </a:t>
            </a:r>
          </a:p>
          <a:p>
            <a:pPr algn="r"/>
            <a:r>
              <a:rPr lang="en-US" sz="10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Zambia</a:t>
            </a:r>
          </a:p>
        </p:txBody>
      </p:sp>
    </p:spTree>
    <p:extLst>
      <p:ext uri="{BB962C8B-B14F-4D97-AF65-F5344CB8AC3E}">
        <p14:creationId xmlns:p14="http://schemas.microsoft.com/office/powerpoint/2010/main" val="2058209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" y="54687"/>
            <a:ext cx="9142857" cy="6803313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C2CB4D-5C16-8447-85C4-271C9E0138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2" y="1654157"/>
            <a:ext cx="3366128" cy="20265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283977" y="1788092"/>
            <a:ext cx="325537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After dinner she goes out to play with her friend </a:t>
            </a:r>
            <a:r>
              <a:rPr lang="en-US" sz="2800" b="1" dirty="0" err="1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Mwenya</a:t>
            </a:r>
            <a:r>
              <a:rPr lang="en-US" sz="28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.</a:t>
            </a:r>
          </a:p>
          <a:p>
            <a:endParaRPr lang="en-GB" dirty="0">
              <a:solidFill>
                <a:srgbClr val="1237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534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51295"/>
            <a:ext cx="9144000" cy="6102626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</p:spTree>
    <p:extLst>
      <p:ext uri="{BB962C8B-B14F-4D97-AF65-F5344CB8AC3E}">
        <p14:creationId xmlns:p14="http://schemas.microsoft.com/office/powerpoint/2010/main" val="35009723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34721"/>
            <a:ext cx="9144000" cy="6084541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228602" y="1347216"/>
            <a:ext cx="4042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Before bed, Gran tells a story. </a:t>
            </a:r>
          </a:p>
        </p:txBody>
      </p:sp>
    </p:spTree>
    <p:extLst>
      <p:ext uri="{BB962C8B-B14F-4D97-AF65-F5344CB8AC3E}">
        <p14:creationId xmlns:p14="http://schemas.microsoft.com/office/powerpoint/2010/main" val="1601553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63516"/>
            <a:ext cx="9144000" cy="6096000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3036358" y="6004982"/>
            <a:ext cx="56831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Then, it’s time for bed.</a:t>
            </a:r>
          </a:p>
        </p:txBody>
      </p:sp>
    </p:spTree>
    <p:extLst>
      <p:ext uri="{BB962C8B-B14F-4D97-AF65-F5344CB8AC3E}">
        <p14:creationId xmlns:p14="http://schemas.microsoft.com/office/powerpoint/2010/main" val="1133057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72536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Gertrude’s comic strip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0"/>
                    </a14:imgEffect>
                    <a14:imgEffect>
                      <a14:brightnessContrast bright="12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903" t="30242" r="32841" b="43122"/>
          <a:stretch/>
        </p:blipFill>
        <p:spPr>
          <a:xfrm>
            <a:off x="507799" y="1832875"/>
            <a:ext cx="1967697" cy="18266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  <a14:imgEffect>
                      <a14:brightnessContrast bright="2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19" t="47257" r="21195" b="5148"/>
          <a:stretch/>
        </p:blipFill>
        <p:spPr>
          <a:xfrm>
            <a:off x="3308521" y="1750520"/>
            <a:ext cx="1875247" cy="17686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0054" y="3625352"/>
            <a:ext cx="1967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Rubik" panose="00000500000000000000" pitchFamily="2" charset="-79"/>
                <a:cs typeface="Rubik" panose="00000500000000000000" pitchFamily="2" charset="-79"/>
              </a:rPr>
              <a:t>Getting out of bed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03639" y="3553653"/>
            <a:ext cx="2686471" cy="4733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1200" b="1" dirty="0">
                <a:latin typeface="Rubik"/>
                <a:cs typeface="Rubik"/>
              </a:rPr>
              <a:t>Eating my breakfast – a cup of tea and sweet potato </a:t>
            </a:r>
            <a:endParaRPr lang="en-GB" sz="1200" b="1" dirty="0">
              <a:latin typeface="Rubik" panose="00000500000000000000" pitchFamily="2" charset="-79"/>
              <a:cs typeface="Rubik" panose="00000500000000000000" pitchFamily="2" charset="-79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  <a14:imgEffect>
                      <a14:brightnessContrast bright="4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7" t="29199" r="4543" b="4135"/>
          <a:stretch/>
        </p:blipFill>
        <p:spPr>
          <a:xfrm>
            <a:off x="6362167" y="1778040"/>
            <a:ext cx="1876172" cy="180313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301674" y="3655329"/>
            <a:ext cx="20812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Rubik" panose="00000500000000000000" pitchFamily="2" charset="-79"/>
                <a:cs typeface="Rubik" panose="00000500000000000000" pitchFamily="2" charset="-79"/>
              </a:rPr>
              <a:t>Washing my face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  <a14:imgEffect>
                      <a14:brightnessContrast bright="2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336" t="44922" r="29006" b="15104"/>
          <a:stretch/>
        </p:blipFill>
        <p:spPr>
          <a:xfrm>
            <a:off x="626449" y="4274742"/>
            <a:ext cx="1788641" cy="181033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39836" y="6174050"/>
            <a:ext cx="1967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Rubik" panose="00000500000000000000" pitchFamily="2" charset="-79"/>
                <a:cs typeface="Rubik" panose="00000500000000000000" pitchFamily="2" charset="-79"/>
              </a:rPr>
              <a:t>School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  <a14:imgEffect>
                      <a14:brightnessContrast bright="7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95" t="45391" r="18943" b="3628"/>
          <a:stretch/>
        </p:blipFill>
        <p:spPr>
          <a:xfrm>
            <a:off x="3308666" y="4287654"/>
            <a:ext cx="1773269" cy="179742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179273" y="6169865"/>
            <a:ext cx="2012680" cy="285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Rubik" panose="00000500000000000000" pitchFamily="2" charset="-79"/>
                <a:cs typeface="Rubik" panose="00000500000000000000" pitchFamily="2" charset="-79"/>
              </a:rPr>
              <a:t>Sweeping up at home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62" t="47932" r="3182" b="3629"/>
          <a:stretch/>
        </p:blipFill>
        <p:spPr>
          <a:xfrm>
            <a:off x="5895730" y="4280399"/>
            <a:ext cx="2616777" cy="183389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705250" y="6181370"/>
            <a:ext cx="2998914" cy="2824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1200" b="1" dirty="0">
                <a:latin typeface="Rubik"/>
                <a:cs typeface="Rubik"/>
              </a:rPr>
              <a:t>Playing with my friends</a:t>
            </a:r>
            <a:endParaRPr lang="en-GB" sz="1200" b="1" dirty="0">
              <a:latin typeface="Rubik" panose="00000500000000000000" pitchFamily="2" charset="-79"/>
              <a:cs typeface="Rubik" panose="00000500000000000000" pitchFamily="2" charset="-79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8602" y="1486335"/>
            <a:ext cx="8475562" cy="5019136"/>
            <a:chOff x="228602" y="1473635"/>
            <a:chExt cx="8657227" cy="5019136"/>
          </a:xfrm>
        </p:grpSpPr>
        <p:sp>
          <p:nvSpPr>
            <p:cNvPr id="18" name="Rectangle 17"/>
            <p:cNvSpPr/>
            <p:nvPr/>
          </p:nvSpPr>
          <p:spPr>
            <a:xfrm>
              <a:off x="228602" y="1473635"/>
              <a:ext cx="8657227" cy="501913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2789499" y="1473635"/>
              <a:ext cx="11574" cy="50191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5739782" y="1473635"/>
              <a:ext cx="11574" cy="50191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cxnSpLocks/>
            </p:cNvCxnSpPr>
            <p:nvPr/>
          </p:nvCxnSpPr>
          <p:spPr>
            <a:xfrm>
              <a:off x="228602" y="4099115"/>
              <a:ext cx="8657227" cy="381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591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FC83C0-3676-4640-97AB-638C4BFE95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36478" y="1012373"/>
            <a:ext cx="5207522" cy="5845627"/>
          </a:xfrm>
          <a:prstGeom prst="rect">
            <a:avLst/>
          </a:prstGeom>
        </p:spPr>
      </p:pic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0" y="449857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Prayer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448764" y="1622223"/>
            <a:ext cx="848648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GB" sz="25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Loving Father,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You have given us an abundance through your creation,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yet many go hungry.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Forgive us for excluding our sisters and brothers from their share,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and help us to see each other in the light of the Gospel.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Help us to live in the way you want us to live.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To love our neighbour, to show mercy and to act in solidarity.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We ask this in the name of Jesus, our Lord.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 sz="25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Amen  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4324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24FBD76-10B1-3247-AEAD-471277B1FA60}"/>
              </a:ext>
            </a:extLst>
          </p:cNvPr>
          <p:cNvSpPr txBox="1"/>
          <p:nvPr/>
        </p:nvSpPr>
        <p:spPr>
          <a:xfrm>
            <a:off x="291513" y="1758720"/>
            <a:ext cx="55652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27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 just world, free of poverty, where we flourish and live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7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in harmony with each other and all creation.</a:t>
            </a:r>
            <a:endParaRPr lang="en-GB" sz="2700" b="1">
              <a:solidFill>
                <a:srgbClr val="A1CA5E"/>
              </a:solidFill>
              <a:latin typeface="Colby StBlk" pitchFamily="2" charset="77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02DF43-587F-7A4E-82B8-7242E85360F5}"/>
              </a:ext>
            </a:extLst>
          </p:cNvPr>
          <p:cNvSpPr txBox="1"/>
          <p:nvPr/>
        </p:nvSpPr>
        <p:spPr>
          <a:xfrm>
            <a:off x="270658" y="5263757"/>
            <a:ext cx="662468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Scottish Catholic International Aid Fund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 is the official relief and development agency of the Catholic Church in Scotland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and a proud member of the Caritas family. 7 West Nile Street, Glasgow G1 2PR.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Tel: 0141 354 5555. Scottish Charity No: SC012302. Company No: SC197327.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sz="120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sz="1600" err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sciaf@sciaf.org.uk</a:t>
            </a:r>
            <a:endParaRPr lang="en-GB" sz="160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4DE433-A200-6448-946B-E4805F88A11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776448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561236"/>
            <a:ext cx="9175898" cy="6296764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374938" y="1913428"/>
            <a:ext cx="307001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SCIAF help communities in some of the poorest parts of the world.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833" y="6173653"/>
            <a:ext cx="1487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Catherine, Zambia</a:t>
            </a:r>
          </a:p>
        </p:txBody>
      </p:sp>
    </p:spTree>
    <p:extLst>
      <p:ext uri="{BB962C8B-B14F-4D97-AF65-F5344CB8AC3E}">
        <p14:creationId xmlns:p14="http://schemas.microsoft.com/office/powerpoint/2010/main" val="227551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" y="736817"/>
            <a:ext cx="9144000" cy="6095470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C2CB4D-5C16-8447-85C4-271C9E0138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656" y="1670894"/>
            <a:ext cx="4373260" cy="48943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627321" y="1994397"/>
            <a:ext cx="4040372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This year the </a:t>
            </a:r>
          </a:p>
          <a:p>
            <a:pPr algn="ctr"/>
            <a:r>
              <a:rPr lang="en-US" sz="40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WEE BOX, </a:t>
            </a:r>
          </a:p>
          <a:p>
            <a:pPr algn="ctr"/>
            <a:r>
              <a:rPr lang="en-US" sz="40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BIG CHANGE </a:t>
            </a:r>
            <a:r>
              <a:rPr lang="en-US" sz="3600" b="1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appeal focuses on SCIAF’s work in Zambia.</a:t>
            </a:r>
          </a:p>
          <a:p>
            <a:endParaRPr lang="en-GB">
              <a:solidFill>
                <a:srgbClr val="12375A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23815" y="1462570"/>
            <a:ext cx="16971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Mattias</a:t>
            </a:r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, age 12</a:t>
            </a:r>
          </a:p>
        </p:txBody>
      </p:sp>
    </p:spTree>
    <p:extLst>
      <p:ext uri="{BB962C8B-B14F-4D97-AF65-F5344CB8AC3E}">
        <p14:creationId xmlns:p14="http://schemas.microsoft.com/office/powerpoint/2010/main" val="2090845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" b="4531"/>
          <a:stretch/>
        </p:blipFill>
        <p:spPr>
          <a:xfrm>
            <a:off x="0" y="1117433"/>
            <a:ext cx="9144000" cy="5740568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C2CB4D-5C16-8447-85C4-271C9E0138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9995" y="3233362"/>
            <a:ext cx="3050941" cy="28283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5773134" y="3354897"/>
            <a:ext cx="305094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Day in the life </a:t>
            </a:r>
          </a:p>
          <a:p>
            <a:pPr algn="ctr"/>
            <a:r>
              <a:rPr lang="en-US" sz="36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Gertrude</a:t>
            </a:r>
          </a:p>
          <a:p>
            <a:endParaRPr lang="en-GB" dirty="0">
              <a:solidFill>
                <a:srgbClr val="1237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261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34721"/>
            <a:ext cx="9144000" cy="6084541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228602" y="1347216"/>
            <a:ext cx="3868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Gertrude, her gran, sister and brothers.</a:t>
            </a:r>
          </a:p>
        </p:txBody>
      </p:sp>
    </p:spTree>
    <p:extLst>
      <p:ext uri="{BB962C8B-B14F-4D97-AF65-F5344CB8AC3E}">
        <p14:creationId xmlns:p14="http://schemas.microsoft.com/office/powerpoint/2010/main" val="2722745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55374"/>
            <a:ext cx="9144000" cy="6102626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5139159" y="5236310"/>
            <a:ext cx="36817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Gertrude and her brother Moses wake up at 6am</a:t>
            </a:r>
            <a:r>
              <a:rPr lang="en-US" sz="2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4884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4982"/>
            <a:ext cx="9144000" cy="6313018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C2CB4D-5C16-8447-85C4-271C9E0138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369" y="1733876"/>
            <a:ext cx="3713368" cy="442385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431512" y="1892198"/>
            <a:ext cx="356175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The children leave early for school. </a:t>
            </a:r>
          </a:p>
          <a:p>
            <a:pPr algn="ctr"/>
            <a:endParaRPr lang="en-US" sz="2800" b="1" dirty="0">
              <a:solidFill>
                <a:schemeClr val="bg1"/>
              </a:solidFill>
              <a:latin typeface="Colby StBlk" pitchFamily="2" charset="77"/>
              <a:ea typeface="Colby StBlk" pitchFamily="2" charset="77"/>
            </a:endParaRPr>
          </a:p>
          <a:p>
            <a:pPr algn="ctr"/>
            <a:r>
              <a:rPr lang="en-US" sz="28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It takes </a:t>
            </a:r>
            <a:r>
              <a:rPr lang="en-US" sz="28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1 ½ hours </a:t>
            </a:r>
            <a:r>
              <a:rPr lang="en-US" sz="28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to walk there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and</a:t>
            </a:r>
            <a:r>
              <a:rPr lang="en-US" sz="28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 1 ½ hours </a:t>
            </a:r>
            <a:r>
              <a:rPr lang="en-US" sz="28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to walk  back after school. </a:t>
            </a:r>
          </a:p>
        </p:txBody>
      </p:sp>
    </p:spTree>
    <p:extLst>
      <p:ext uri="{BB962C8B-B14F-4D97-AF65-F5344CB8AC3E}">
        <p14:creationId xmlns:p14="http://schemas.microsoft.com/office/powerpoint/2010/main" val="1531388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36817"/>
            <a:ext cx="9144000" cy="6102626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416689" y="1474432"/>
            <a:ext cx="32640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After school Gertrude helps around the house</a:t>
            </a:r>
          </a:p>
        </p:txBody>
      </p:sp>
    </p:spTree>
    <p:extLst>
      <p:ext uri="{BB962C8B-B14F-4D97-AF65-F5344CB8AC3E}">
        <p14:creationId xmlns:p14="http://schemas.microsoft.com/office/powerpoint/2010/main" val="3195178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485"/>
            <a:ext cx="9144000" cy="6217515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1030147" y="6039706"/>
            <a:ext cx="7029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and helps her Gran to make dinner.</a:t>
            </a:r>
          </a:p>
        </p:txBody>
      </p:sp>
    </p:spTree>
    <p:extLst>
      <p:ext uri="{BB962C8B-B14F-4D97-AF65-F5344CB8AC3E}">
        <p14:creationId xmlns:p14="http://schemas.microsoft.com/office/powerpoint/2010/main" val="3245618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CDBB180FF70E4F9AAF3F4A24B4682B" ma:contentTypeVersion="19" ma:contentTypeDescription="Create a new document." ma:contentTypeScope="" ma:versionID="dde4c88c5ddff5e43bf02c7ff41582c6">
  <xsd:schema xmlns:xsd="http://www.w3.org/2001/XMLSchema" xmlns:xs="http://www.w3.org/2001/XMLSchema" xmlns:p="http://schemas.microsoft.com/office/2006/metadata/properties" xmlns:ns2="3aeeed41-e4f7-4dc0-b6a5-f015b25a8391" xmlns:ns3="4fdb592e-eed0-45ab-8ab1-beea036d36b1" targetNamespace="http://schemas.microsoft.com/office/2006/metadata/properties" ma:root="true" ma:fieldsID="b1121fd6553adc006343617fe6affd1b" ns2:_="" ns3:_="">
    <xsd:import namespace="3aeeed41-e4f7-4dc0-b6a5-f015b25a8391"/>
    <xsd:import namespace="4fdb592e-eed0-45ab-8ab1-beea036d36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Ste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eeed41-e4f7-4dc0-b6a5-f015b25a83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d4a124e-ca87-4357-b891-080022d937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Steve" ma:index="24" nillable="true" ma:displayName="Steve" ma:format="Dropdown" ma:list="UserInfo" ma:SharePointGroup="0" ma:internalName="Stev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db592e-eed0-45ab-8ab1-beea036d36b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384a3d3-b28d-4e47-a5e7-7bb8ea089f40}" ma:internalName="TaxCatchAll" ma:showField="CatchAllData" ma:web="4fdb592e-eed0-45ab-8ab1-beea036d36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eve xmlns="3aeeed41-e4f7-4dc0-b6a5-f015b25a8391">
      <UserInfo>
        <DisplayName/>
        <AccountId xsi:nil="true"/>
        <AccountType/>
      </UserInfo>
    </Steve>
    <lcf76f155ced4ddcb4097134ff3c332f xmlns="3aeeed41-e4f7-4dc0-b6a5-f015b25a8391">
      <Terms xmlns="http://schemas.microsoft.com/office/infopath/2007/PartnerControls"/>
    </lcf76f155ced4ddcb4097134ff3c332f>
    <TaxCatchAll xmlns="4fdb592e-eed0-45ab-8ab1-beea036d36b1" xsi:nil="true"/>
  </documentManagement>
</p:properties>
</file>

<file path=customXml/itemProps1.xml><?xml version="1.0" encoding="utf-8"?>
<ds:datastoreItem xmlns:ds="http://schemas.openxmlformats.org/officeDocument/2006/customXml" ds:itemID="{43129853-C9F5-48F9-AE27-D4B830AAFFA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F0D4E68-A7A8-42C3-A2A0-2C1062A26B5D}">
  <ds:schemaRefs>
    <ds:schemaRef ds:uri="3aeeed41-e4f7-4dc0-b6a5-f015b25a8391"/>
    <ds:schemaRef ds:uri="4fdb592e-eed0-45ab-8ab1-beea036d36b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FC857A12-42B5-4146-8246-B337B3C86FB2}">
  <ds:schemaRefs>
    <ds:schemaRef ds:uri="http://www.w3.org/XML/1998/namespace"/>
    <ds:schemaRef ds:uri="4fdb592e-eed0-45ab-8ab1-beea036d36b1"/>
    <ds:schemaRef ds:uri="http://purl.org/dc/terms/"/>
    <ds:schemaRef ds:uri="3aeeed41-e4f7-4dc0-b6a5-f015b25a8391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</TotalTime>
  <Words>532</Words>
  <Application>Microsoft Macintosh PowerPoint</Application>
  <PresentationFormat>On-screen Show (4:3)</PresentationFormat>
  <Paragraphs>91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Colby StBlk</vt:lpstr>
      <vt:lpstr>Rubik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Iain Lindsay</dc:creator>
  <cp:lastModifiedBy>James Cave</cp:lastModifiedBy>
  <cp:revision>30</cp:revision>
  <dcterms:created xsi:type="dcterms:W3CDTF">2021-07-26T14:29:33Z</dcterms:created>
  <dcterms:modified xsi:type="dcterms:W3CDTF">2023-01-06T16:16:42Z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0x010100F9CDBB180FF70E4F9AAF3F4A24B4682B</vt:lpwstr>
  </property>
  <property fmtid="{D5CDD505-2E9C-101B-9397-08002B2CF9AE}" pid="3" name="MediaServiceImageTags">
    <vt:lpwstr/>
  </property>
</Properties>
</file>